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62" r:id="rId3"/>
    <p:sldId id="263" r:id="rId4"/>
    <p:sldId id="265" r:id="rId5"/>
    <p:sldId id="256" r:id="rId6"/>
    <p:sldId id="258" r:id="rId7"/>
    <p:sldId id="260" r:id="rId8"/>
    <p:sldId id="259" r:id="rId9"/>
    <p:sldId id="261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eb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6579BD-24FF-6CC0-94D1-EA195DDCC12F}"/>
              </a:ext>
            </a:extLst>
          </p:cNvPr>
          <p:cNvSpPr txBox="1"/>
          <p:nvPr/>
        </p:nvSpPr>
        <p:spPr>
          <a:xfrm>
            <a:off x="479394" y="133165"/>
            <a:ext cx="114078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</a:t>
            </a:r>
            <a:r>
              <a:rPr lang="en-US" sz="3600" b="1" dirty="0"/>
              <a:t>GYSK Energy      </a:t>
            </a:r>
            <a:r>
              <a:rPr lang="en-US" sz="2400" dirty="0"/>
              <a:t>Lighting up lives™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dirty="0"/>
              <a:t>                                 Environmentally, distributed POWER products for the masses!</a:t>
            </a:r>
          </a:p>
          <a:p>
            <a:r>
              <a:rPr lang="en-US" dirty="0"/>
              <a:t>                                                                       ON DEMAND </a:t>
            </a:r>
          </a:p>
          <a:p>
            <a:r>
              <a:rPr lang="en-US" dirty="0"/>
              <a:t>                                                            No Infrastructure required!</a:t>
            </a:r>
          </a:p>
          <a:p>
            <a:r>
              <a:rPr lang="en-US" dirty="0"/>
              <a:t>                                                       No Power Plants or Power Lines!</a:t>
            </a:r>
          </a:p>
          <a:p>
            <a:endParaRPr lang="en-US" dirty="0"/>
          </a:p>
          <a:p>
            <a:r>
              <a:rPr lang="en-US" dirty="0"/>
              <a:t>                                                If you Heat or Cook you can produce power! </a:t>
            </a:r>
          </a:p>
          <a:p>
            <a:endParaRPr lang="en-US" dirty="0"/>
          </a:p>
          <a:p>
            <a:r>
              <a:rPr lang="en-US" dirty="0"/>
              <a:t>Contact:</a:t>
            </a:r>
          </a:p>
          <a:p>
            <a:r>
              <a:rPr lang="en-US" dirty="0"/>
              <a:t>25 Signal Hill Ave.</a:t>
            </a:r>
          </a:p>
          <a:p>
            <a:r>
              <a:rPr lang="en-US" dirty="0"/>
              <a:t> Etobicoke, Ontario</a:t>
            </a:r>
          </a:p>
          <a:p>
            <a:r>
              <a:rPr lang="en-US" dirty="0"/>
              <a:t>Canada</a:t>
            </a:r>
          </a:p>
          <a:p>
            <a:r>
              <a:rPr lang="en-US" dirty="0"/>
              <a:t>M9W6V8</a:t>
            </a:r>
          </a:p>
          <a:p>
            <a:r>
              <a:rPr lang="en-US" dirty="0"/>
              <a:t>1-647-403-1999                   </a:t>
            </a:r>
          </a:p>
          <a:p>
            <a:r>
              <a:rPr lang="en-US" dirty="0"/>
              <a:t> gyskenergy@gmail.com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5BD0E-85C9-7634-64B8-98CF028A6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685" y="828410"/>
            <a:ext cx="2684822" cy="2100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C1738-C838-EC8E-7C59-9F4FFF2E9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848" y="831035"/>
            <a:ext cx="3158836" cy="2100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93703-AF3E-96E0-E2DD-25350AEB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71" y="828409"/>
            <a:ext cx="2802576" cy="2103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F867F-42C9-BD2E-2D72-9DCAB4B5B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507" y="828410"/>
            <a:ext cx="2799292" cy="2100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F8EBD-0677-0329-990B-6D318FC59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500" y="4828061"/>
            <a:ext cx="3429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1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5FEC2C-C0A2-1DDB-9476-C89DB3FCA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48" y="831035"/>
            <a:ext cx="3158836" cy="21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83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6579BD-24FF-6CC0-94D1-EA195DDCC12F}"/>
              </a:ext>
            </a:extLst>
          </p:cNvPr>
          <p:cNvSpPr txBox="1"/>
          <p:nvPr/>
        </p:nvSpPr>
        <p:spPr>
          <a:xfrm>
            <a:off x="479394" y="133165"/>
            <a:ext cx="114078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               </a:t>
            </a:r>
            <a:r>
              <a:rPr lang="en-US" sz="3600" b="1" dirty="0"/>
              <a:t>GYSK Energy      </a:t>
            </a:r>
            <a:r>
              <a:rPr lang="en-US" sz="2400" dirty="0"/>
              <a:t>Lighting up lives™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dirty="0"/>
              <a:t>                                 Environmentally, distributed POWER products for the masses!</a:t>
            </a:r>
          </a:p>
          <a:p>
            <a:r>
              <a:rPr lang="en-US" dirty="0"/>
              <a:t>                                                                       ON DEMAND </a:t>
            </a:r>
          </a:p>
          <a:p>
            <a:r>
              <a:rPr lang="en-US" dirty="0"/>
              <a:t>                                                            No Infrastructure required!</a:t>
            </a:r>
          </a:p>
          <a:p>
            <a:r>
              <a:rPr lang="en-US" dirty="0"/>
              <a:t>                                                       No Power Plants or Power Lines!</a:t>
            </a:r>
          </a:p>
          <a:p>
            <a:endParaRPr lang="en-US" dirty="0"/>
          </a:p>
          <a:p>
            <a:r>
              <a:rPr lang="en-US" dirty="0"/>
              <a:t>                                                If you Heat or Cook you can produce power! </a:t>
            </a:r>
          </a:p>
          <a:p>
            <a:endParaRPr lang="en-US" dirty="0"/>
          </a:p>
          <a:p>
            <a:r>
              <a:rPr lang="en-US" dirty="0"/>
              <a:t>Contact:</a:t>
            </a:r>
          </a:p>
          <a:p>
            <a:r>
              <a:rPr lang="en-US" dirty="0"/>
              <a:t>25 Signal Hill Ave.</a:t>
            </a:r>
          </a:p>
          <a:p>
            <a:r>
              <a:rPr lang="en-US" dirty="0"/>
              <a:t> Etobicoke, Ontario</a:t>
            </a:r>
          </a:p>
          <a:p>
            <a:r>
              <a:rPr lang="en-US" dirty="0"/>
              <a:t>Canada</a:t>
            </a:r>
          </a:p>
          <a:p>
            <a:r>
              <a:rPr lang="en-US" dirty="0"/>
              <a:t>M9W6V8</a:t>
            </a:r>
          </a:p>
          <a:p>
            <a:r>
              <a:rPr lang="en-US" dirty="0"/>
              <a:t>1-647-403-1999                   </a:t>
            </a:r>
          </a:p>
          <a:p>
            <a:r>
              <a:rPr lang="en-US" dirty="0"/>
              <a:t> gyskenergy@gmail.com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5BD0E-85C9-7634-64B8-98CF028A6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685" y="828410"/>
            <a:ext cx="2684822" cy="2100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C1738-C838-EC8E-7C59-9F4FFF2E9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848" y="831035"/>
            <a:ext cx="3158836" cy="2100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93703-AF3E-96E0-E2DD-25350AEB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71" y="828409"/>
            <a:ext cx="2802576" cy="2103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F867F-42C9-BD2E-2D72-9DCAB4B5B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507" y="828410"/>
            <a:ext cx="2799292" cy="2100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F8EBD-0677-0329-990B-6D318FC59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500" y="4828061"/>
            <a:ext cx="3429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1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45B3D6-2082-47B5-A97F-5D63754151A9}"/>
              </a:ext>
            </a:extLst>
          </p:cNvPr>
          <p:cNvSpPr txBox="1"/>
          <p:nvPr/>
        </p:nvSpPr>
        <p:spPr>
          <a:xfrm>
            <a:off x="0" y="0"/>
            <a:ext cx="11858625" cy="656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B8715-6E1B-4E7F-8299-0074B014FDBB}"/>
              </a:ext>
            </a:extLst>
          </p:cNvPr>
          <p:cNvSpPr txBox="1"/>
          <p:nvPr/>
        </p:nvSpPr>
        <p:spPr>
          <a:xfrm>
            <a:off x="4619011" y="114300"/>
            <a:ext cx="7477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Option 1: </a:t>
            </a:r>
          </a:p>
          <a:p>
            <a:r>
              <a:rPr lang="en-US" sz="5400" dirty="0">
                <a:solidFill>
                  <a:schemeClr val="bg1"/>
                </a:solidFill>
              </a:rPr>
              <a:t>IPOWERTOWER™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Independent either Gas Burner, or Ethanol Gel as energy source.</a:t>
            </a:r>
          </a:p>
          <a:p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46A8F-CA6C-4720-ACDC-3944DA2D184E}"/>
              </a:ext>
            </a:extLst>
          </p:cNvPr>
          <p:cNvSpPr txBox="1"/>
          <p:nvPr/>
        </p:nvSpPr>
        <p:spPr>
          <a:xfrm>
            <a:off x="4633252" y="2466363"/>
            <a:ext cx="7086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Multi-purpose Thermoelectric Solid-state Generator. Emergency power for charging batteries, charging cell phones, LED lights, Radio, Tablets.</a:t>
            </a:r>
          </a:p>
          <a:p>
            <a:r>
              <a:rPr lang="en-US" dirty="0">
                <a:solidFill>
                  <a:schemeClr val="bg1"/>
                </a:solidFill>
              </a:rPr>
              <a:t> 5V USB and 1.2V to 12V aux terminal. Silent running just add 1.2 liters of water and good quality high temperature heat.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10 watts nominal power output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Charges cell phones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Runs LED DC lights 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6.4 lbs. net weight adjacent model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Different configurations for a verity of heating appliances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Almost entirely constructed of Anodized Aluminum 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Equipped with water tap for dispensing hot water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DC to DC controller for plug and play charging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C030C-46FA-2151-EFE3-DF6B4BB1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3631" cy="3382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67A16F-4842-223C-8FE3-7EE52CEB7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6421"/>
            <a:ext cx="1175529" cy="1424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3016D8-CE3F-DBA2-B80A-63CBC32BA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815" y="2339439"/>
            <a:ext cx="1390816" cy="1043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F1EE35-FB8B-5184-9A58-E0A42D8D03C2}"/>
              </a:ext>
            </a:extLst>
          </p:cNvPr>
          <p:cNvSpPr txBox="1"/>
          <p:nvPr/>
        </p:nvSpPr>
        <p:spPr>
          <a:xfrm>
            <a:off x="-98086" y="3693111"/>
            <a:ext cx="168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 Hour Burn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E888B-F6E8-3AAD-84B5-D1C8F6D465BE}"/>
              </a:ext>
            </a:extLst>
          </p:cNvPr>
          <p:cNvSpPr txBox="1"/>
          <p:nvPr/>
        </p:nvSpPr>
        <p:spPr>
          <a:xfrm>
            <a:off x="3124566" y="3693111"/>
            <a:ext cx="136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NGL or      Propane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4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08B4-3E6D-9D2E-9E6E-2C00BEBD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0"/>
            <a:ext cx="9178879" cy="5126400"/>
          </a:xfrm>
        </p:spPr>
        <p:txBody>
          <a:bodyPr/>
          <a:lstStyle/>
          <a:p>
            <a:r>
              <a:rPr lang="en-CA" dirty="0"/>
              <a:t>                           Gas Stove IPOWERTOWER™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17AD8-6E96-C722-2628-2D7FC4596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1" y="5132980"/>
            <a:ext cx="8535990" cy="164068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chemeClr val="bg1"/>
                </a:solidFill>
              </a:rPr>
              <a:t>-Designed to site on the side of a Gas table top stove and scavenge heat from the burner while cooking a meal!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chemeClr val="bg1"/>
                </a:solidFill>
              </a:rPr>
              <a:t>-Equipped with a water Tap to dispense hot water.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chemeClr val="bg1"/>
                </a:solidFill>
              </a:rPr>
              <a:t>-Adjustable feet for any height Gas stove burner up to ~15cm from counter surface.</a:t>
            </a:r>
          </a:p>
          <a:p>
            <a:endParaRPr lang="en-CA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C0D98-DA7B-4487-B8AB-250A8382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1" y="242408"/>
            <a:ext cx="3015334" cy="4883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B51E3-922F-374E-464B-69B250A18113}"/>
              </a:ext>
            </a:extLst>
          </p:cNvPr>
          <p:cNvSpPr txBox="1"/>
          <p:nvPr/>
        </p:nvSpPr>
        <p:spPr>
          <a:xfrm>
            <a:off x="4144161" y="242408"/>
            <a:ext cx="5880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</a:rPr>
              <a:t>Option 2: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00A8E-B0E9-F3CB-74EB-66EEFC0A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757" y="746620"/>
            <a:ext cx="4318618" cy="380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E201B-965C-D524-B628-D41FF8E12877}"/>
              </a:ext>
            </a:extLst>
          </p:cNvPr>
          <p:cNvSpPr txBox="1"/>
          <p:nvPr/>
        </p:nvSpPr>
        <p:spPr>
          <a:xfrm>
            <a:off x="4026716" y="159391"/>
            <a:ext cx="793598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Option 3: </a:t>
            </a:r>
          </a:p>
          <a:p>
            <a:pPr marL="342900" indent="-342900">
              <a:buFontTx/>
              <a:buChar char="-"/>
            </a:pPr>
            <a:r>
              <a:rPr lang="en-CA" dirty="0">
                <a:solidFill>
                  <a:schemeClr val="bg1"/>
                </a:solidFill>
              </a:rPr>
              <a:t>Wood stove heat source. Optional up to 16 units or more for a total of 160 watts from a single wood </a:t>
            </a:r>
            <a:r>
              <a:rPr lang="en-CA">
                <a:solidFill>
                  <a:schemeClr val="bg1"/>
                </a:solidFill>
              </a:rPr>
              <a:t>stove!</a:t>
            </a:r>
            <a:r>
              <a:rPr lang="en-CA" sz="1000">
                <a:solidFill>
                  <a:schemeClr val="bg1"/>
                </a:solidFill>
              </a:rPr>
              <a:t>(</a:t>
            </a:r>
            <a:r>
              <a:rPr lang="en-CA" sz="1000" dirty="0">
                <a:solidFill>
                  <a:schemeClr val="bg1"/>
                </a:solidFill>
              </a:rPr>
              <a:t>Based on Stove size) </a:t>
            </a:r>
          </a:p>
          <a:p>
            <a:pPr marL="342900" indent="-342900">
              <a:buFontTx/>
              <a:buChar char="-"/>
            </a:pPr>
            <a:r>
              <a:rPr lang="en-CA" dirty="0">
                <a:solidFill>
                  <a:schemeClr val="bg1"/>
                </a:solidFill>
              </a:rPr>
              <a:t>4 Kwh of power over a 24 hr. period!  </a:t>
            </a:r>
          </a:p>
          <a:p>
            <a:pPr marL="342900" indent="-342900">
              <a:buFontTx/>
              <a:buChar char="-"/>
            </a:pPr>
            <a:r>
              <a:rPr lang="en-CA" dirty="0">
                <a:solidFill>
                  <a:schemeClr val="bg1"/>
                </a:solidFill>
              </a:rPr>
              <a:t>Use a single wood stove with multiple IPOWERTOWERS™ for higher power requirements!</a:t>
            </a:r>
          </a:p>
          <a:p>
            <a:pPr marL="342900" indent="-342900">
              <a:buFontTx/>
              <a:buChar char="-"/>
            </a:pPr>
            <a:r>
              <a:rPr lang="en-CA" dirty="0">
                <a:solidFill>
                  <a:schemeClr val="bg1"/>
                </a:solidFill>
              </a:rPr>
              <a:t>Placed on the sides and back of the stove. </a:t>
            </a:r>
          </a:p>
          <a:p>
            <a:pPr marL="342900" indent="-342900">
              <a:buFontTx/>
              <a:buChar char="-"/>
            </a:pPr>
            <a:endParaRPr lang="en-CA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12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12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CA" sz="1200" b="1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CA" sz="1200" b="1" dirty="0">
                <a:solidFill>
                  <a:schemeClr val="bg1"/>
                </a:solidFill>
              </a:rPr>
              <a:t>****Other systems can be design specifically, to extract heat from other appliance!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A11AD2C-819C-358E-44D2-D8F65BB8C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23" y="134643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BE0FA21-7F5E-E383-EC29-89FD094429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404229"/>
              </p:ext>
            </p:extLst>
          </p:nvPr>
        </p:nvGraphicFramePr>
        <p:xfrm>
          <a:off x="0" y="159391"/>
          <a:ext cx="3242617" cy="3683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780952" imgH="4296375" progId="Paint.Picture">
                  <p:embed/>
                </p:oleObj>
              </mc:Choice>
              <mc:Fallback>
                <p:oleObj name="Bitmap Image" r:id="rId2" imgW="3780952" imgH="429637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9391"/>
                        <a:ext cx="3242617" cy="36836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7466DC6-FE0F-023C-2ADB-9F44754E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434" y="2402846"/>
            <a:ext cx="2481289" cy="3660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978A8-5E09-08FF-FDA1-97390B221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723" y="2402847"/>
            <a:ext cx="4177755" cy="3660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3A5B2D-8B82-48E3-4B2F-8219BCA65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45" y="943370"/>
            <a:ext cx="719172" cy="403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1DE88C-D963-30BD-E02D-F6C5124A9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174" y="3745285"/>
            <a:ext cx="348955" cy="1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02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CC163-A2DE-40DF-A83B-5DC5AA11B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592" y="0"/>
            <a:ext cx="4414345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BE37E74-8C16-4CD3-B961-50B518FF7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52762"/>
            <a:ext cx="6883785" cy="530292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 1.2 liters of water or any 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liquid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you have</a:t>
            </a:r>
          </a:p>
          <a:p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at your disposal to the heat removal tower. </a:t>
            </a:r>
            <a:endParaRPr lang="en-CA" sz="18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38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9BBD65-6172-42CD-B8E3-FB573D8F1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9" y="7708"/>
            <a:ext cx="3784495" cy="6842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3488C-BAB7-45AB-AC1B-65C008F4F7EA}"/>
              </a:ext>
            </a:extLst>
          </p:cNvPr>
          <p:cNvSpPr txBox="1"/>
          <p:nvPr/>
        </p:nvSpPr>
        <p:spPr>
          <a:xfrm>
            <a:off x="3908765" y="150643"/>
            <a:ext cx="6258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 good quality heat to the hot side heat adsorber sink.</a:t>
            </a:r>
          </a:p>
          <a:p>
            <a:r>
              <a:rPr lang="en-US" dirty="0">
                <a:solidFill>
                  <a:schemeClr val="bg1"/>
                </a:solidFill>
              </a:rPr>
              <a:t>The green light will turn on when the system reaches Minimal charging power strength. It takes about 3 to 4 minutes to reach full power output.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9793B-D5ED-0691-53ED-B6DD7D1B5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272" y="1435641"/>
            <a:ext cx="2578418" cy="5422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B6628-4A5D-EE9C-F9D5-339F06AE816E}"/>
              </a:ext>
            </a:extLst>
          </p:cNvPr>
          <p:cNvSpPr txBox="1"/>
          <p:nvPr/>
        </p:nvSpPr>
        <p:spPr>
          <a:xfrm>
            <a:off x="6871317" y="5681709"/>
            <a:ext cx="289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12V battery charging!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344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26DCD-9DA0-428A-9809-3B5990084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92473" cy="5437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034608-1E53-4AAD-8B54-481156B201EB}"/>
              </a:ext>
            </a:extLst>
          </p:cNvPr>
          <p:cNvSpPr txBox="1"/>
          <p:nvPr/>
        </p:nvSpPr>
        <p:spPr>
          <a:xfrm>
            <a:off x="7592473" y="88777"/>
            <a:ext cx="45995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(1) Black negative wire from any DC Load( Motor, Fan, LED light) </a:t>
            </a:r>
          </a:p>
          <a:p>
            <a:pPr marL="457200" indent="-45720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(2)  12V RED Positive to any Dc load ( motor, fan, LED light, radio)</a:t>
            </a:r>
          </a:p>
          <a:p>
            <a:pPr marL="457200" indent="-457200">
              <a:buAutoNum type="arabicPeriod"/>
            </a:pPr>
            <a:endParaRPr lang="en-CA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(3) 5V Positive RED which can accept a second RED wire along with 1 Black wire to complete a dc circuit to run a  load. </a:t>
            </a:r>
          </a:p>
          <a:p>
            <a:pPr marL="457200" indent="-457200">
              <a:buAutoNum type="arabicPeriod"/>
            </a:pPr>
            <a:r>
              <a:rPr lang="en-CA" dirty="0">
                <a:solidFill>
                  <a:schemeClr val="bg1"/>
                </a:solidFill>
              </a:rPr>
              <a:t>USB will charge a Cell phone or run a load that is under 1 amp for a total of 5Watts. LED lights and appliances that are 5V.  </a:t>
            </a:r>
          </a:p>
          <a:p>
            <a:pPr marL="457200" indent="-457200">
              <a:buAutoNum type="arabicPeriod"/>
            </a:pP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0AF1F-5887-4BCC-A9EB-7C9D4B469C4C}"/>
              </a:ext>
            </a:extLst>
          </p:cNvPr>
          <p:cNvSpPr txBox="1"/>
          <p:nvPr/>
        </p:nvSpPr>
        <p:spPr>
          <a:xfrm>
            <a:off x="97654" y="5648787"/>
            <a:ext cx="12094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USB is limited to 5watts maximum charging. The 12V AUX connector is capped at .275ma to protect the 5V side of the circuit. The 12V AUX can trickle charge a 12V battery at 13.8V and can charge batteries low at 1.2V up to 20V Auxiliary power for these tasks.  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4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CD36A-04B7-4731-9595-D474F763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31" y="17081"/>
            <a:ext cx="3293616" cy="6840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557A0-3B65-42DB-94E0-F2402F7FFE99}"/>
              </a:ext>
            </a:extLst>
          </p:cNvPr>
          <p:cNvSpPr txBox="1"/>
          <p:nvPr/>
        </p:nvSpPr>
        <p:spPr>
          <a:xfrm>
            <a:off x="5308847" y="124287"/>
            <a:ext cx="6883153" cy="3799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5B8CB-51F7-4C42-9EA3-E061D2383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81"/>
            <a:ext cx="2768449" cy="4053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ADE4BE-685B-4630-A8C6-4DA39CB0C537}"/>
              </a:ext>
            </a:extLst>
          </p:cNvPr>
          <p:cNvSpPr txBox="1"/>
          <p:nvPr/>
        </p:nvSpPr>
        <p:spPr>
          <a:xfrm>
            <a:off x="5308847" y="124287"/>
            <a:ext cx="6883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IPOWERTOWER™ can easily run a 12V Lantern or string of 5 or 12V DC Lights with a Gas Burner on low flame. Controller can be adapted to meet specific load appliances ( DC Radio’s, DC LED lights, Cell phone, Tablets, etc…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0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9B7936-46D1-44A6-AD29-DA4C7D14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5074" cy="5387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33EF80-424D-4176-9F47-8B7CC0F83490}"/>
              </a:ext>
            </a:extLst>
          </p:cNvPr>
          <p:cNvSpPr txBox="1"/>
          <p:nvPr/>
        </p:nvSpPr>
        <p:spPr>
          <a:xfrm>
            <a:off x="7185074" y="106532"/>
            <a:ext cx="5006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IPOWERTOWER™ 5V USB charges a cell phone, tablet as if it was plugged into a wall plug at home with a good quality heat source.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A2C84-676A-4E2E-9FEA-39501D160F8C}"/>
              </a:ext>
            </a:extLst>
          </p:cNvPr>
          <p:cNvSpPr txBox="1"/>
          <p:nvPr/>
        </p:nvSpPr>
        <p:spPr>
          <a:xfrm>
            <a:off x="7185074" y="3867150"/>
            <a:ext cx="500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Offered in Black only. 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E277B-A64B-49D0-85E6-77B483CF26E1}"/>
              </a:ext>
            </a:extLst>
          </p:cNvPr>
          <p:cNvSpPr txBox="1"/>
          <p:nvPr/>
        </p:nvSpPr>
        <p:spPr>
          <a:xfrm>
            <a:off x="0" y="5403845"/>
            <a:ext cx="1211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                                                                                Patented 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14ECA-1E85-402A-8317-D3EA71919336}"/>
              </a:ext>
            </a:extLst>
          </p:cNvPr>
          <p:cNvSpPr txBox="1"/>
          <p:nvPr/>
        </p:nvSpPr>
        <p:spPr>
          <a:xfrm>
            <a:off x="7185074" y="4232135"/>
            <a:ext cx="4921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Gross weight 8 </a:t>
            </a:r>
            <a:r>
              <a:rPr lang="en-US" dirty="0" err="1">
                <a:solidFill>
                  <a:schemeClr val="bg1"/>
                </a:solidFill>
              </a:rPr>
              <a:t>lbs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Package size 19” x 8” x 9” ( Depending on Model) **subject to change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552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3022</TotalTime>
  <Words>713</Words>
  <Application>Microsoft Office PowerPoint</Application>
  <PresentationFormat>Widescreen</PresentationFormat>
  <Paragraphs>98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Century Gothic</vt:lpstr>
      <vt:lpstr>Wingdings 3</vt:lpstr>
      <vt:lpstr>Slice</vt:lpstr>
      <vt:lpstr>Bitmap Image</vt:lpstr>
      <vt:lpstr>PowerPoint Presentation</vt:lpstr>
      <vt:lpstr>PowerPoint Presentation</vt:lpstr>
      <vt:lpstr>                           Gas Stove IPOWERTOWER™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CAMPEAU</dc:creator>
  <cp:lastModifiedBy>Gurdip Panaich</cp:lastModifiedBy>
  <cp:revision>29</cp:revision>
  <dcterms:created xsi:type="dcterms:W3CDTF">2019-08-19T21:07:41Z</dcterms:created>
  <dcterms:modified xsi:type="dcterms:W3CDTF">2023-03-04T21:28:12Z</dcterms:modified>
</cp:coreProperties>
</file>